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8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35AE7-DF2B-60BA-788A-B842E1A20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328A5F-0241-3406-E629-4CF2D9DE9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E3339-6FA1-9821-4529-A9FEBCCA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29/05/2025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97DC0-E2D3-B34E-5A07-CAF82986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43B78-F486-6DBC-5720-5CC409BE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1954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CC26D-8E32-4F3F-C380-702C874E0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930C38-E141-BADA-5A4C-67229564C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0F5C3-CF7B-B424-755F-DFDD45156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29/05/2025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0B772-D802-32EB-C407-F93EAA61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A25F5-20FD-5ABC-71E2-064C330F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2349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78DAAD-33B7-38D2-8D07-D02B9D852F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DDDB50-5CE6-99C0-E37A-B5CF3EAD1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A0AB7-8531-6238-F0A9-58393384E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29/05/2025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DA8B7-4FFC-EE5F-BE9D-C232F39E9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3CEAD-FCCD-7CBD-AE45-1BBF692BE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574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C4659-6C8C-11AA-E924-97B61E1E7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F6567-AB73-8E2A-1D40-7D25A897B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45015-8EC0-C78F-8840-AA17115B4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29/05/2025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62E49-4C6D-93D9-5D4F-F36364C19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534B6-9DA5-7927-320F-B5643F631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511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0B18E-1E85-B3A7-ED48-68DC649A6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28F60-EEFF-2C46-F276-85980F970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756FE-87D7-02C2-05C1-DF4ED00D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29/05/2025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87978-2748-509A-FC23-7B423244E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B762D-0A51-AB7C-AEA8-1A49B9AF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0648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C15C1-9EE2-3EFD-F100-DF1584ABF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C8960-5553-641A-2A9E-E6C72FDB7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2132E-FF76-D8CA-2BA2-5E9DDC327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712D27-CD64-B243-143A-2D7228109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29/05/2025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934FD-A0FF-157E-D5F6-05BF0FFE5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350EF-FC79-8060-2617-DB5C57766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2081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E1DB-2CEA-62B3-C70F-AF9B321BF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32369-FD0F-99AA-E998-1109746F8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ABDC2C-17A2-65C4-408E-37B538560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723D94-DBDF-D511-32F6-0F91F175E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DD3523-FC75-53DD-AAD7-13E04B87D2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EDAF12-AFF8-C857-9816-0F65BD1D6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29/05/2025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41F997-84A6-D2AF-9F0E-ABCB13F85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62FA1D-B1AC-F5CD-8408-F71256399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5649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DE0FB-38D4-A6CD-6F40-ECA36B80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4E1575-455A-CE70-E67B-C000AD840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29/05/2025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4A5F33-4E1E-FEF7-48EF-64BA53FA2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996D-D64D-BAF5-4F51-AAE9461B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9072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4A0CB-B763-40EA-C749-55A8EE4A1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29/05/2025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93FA20-923C-B5A6-C799-52BA06034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E8B81-0077-1DCB-C5D7-B9A742D8F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2918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20F15-84F5-A83B-364B-1D908A847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05D33-4D0B-5F84-A182-B21ED6750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50E3A-024B-D02C-DE8B-A6F8EEA5F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86335-BE2C-BC13-70F1-8F7756C5C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29/05/2025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C60F4-E053-9741-1B51-8A6263B66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75044-9248-9B88-56CF-8F1759E7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1616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EBCAB-9CBD-D7C4-9240-AA198D8EF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C12237-C4E9-4DED-7EB9-1454238F7F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56B322-F65D-659C-08CA-063C91A4A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0B22D-1216-9EA7-331C-0101A9E46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29/05/2025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07E9D-CFFF-F592-500D-73B3707F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D8C9E-4CF3-2834-221D-668DB762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18535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01DE9C-338C-5075-5744-5E6232904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9D4C9-7B58-CC80-DB38-E363945D3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04A28-43E8-2658-DBCD-30ECD44CE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B00E2E-5310-4A7E-9746-22F330A95850}" type="datetimeFigureOut">
              <a:rPr lang="en-AE" smtClean="0"/>
              <a:t>29/05/2025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96655-1942-9579-87F0-F0F407D2C2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308FA-57F5-611E-F49E-ED1ECB52A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3451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9950B-BC1A-C7DF-83E3-AA6444A387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ദൈവത്തിന്‍ നാമത്തില്‍ നാം </a:t>
            </a:r>
            <a:br>
              <a:rPr lang="en-US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ചേര്‍ന്നിടും സമയങ്ങളില്‍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മോദമായ് ധ്യാനിച്ചിടാം </a:t>
            </a:r>
            <a:br>
              <a:rPr lang="en-US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തന്‍റെ വന്‍കൃപകള്‍ ദിനവും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4B8D97D-D1A7-0911-DDAA-738280CFE474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/>
              <a:t>Daivathin</a:t>
            </a:r>
            <a:r>
              <a:rPr lang="en-US" sz="3600" dirty="0"/>
              <a:t> </a:t>
            </a:r>
            <a:r>
              <a:rPr lang="en-US" sz="3600" dirty="0" err="1"/>
              <a:t>naamathil</a:t>
            </a:r>
            <a:r>
              <a:rPr lang="en-US" sz="3600" dirty="0"/>
              <a:t> naam </a:t>
            </a:r>
            <a:r>
              <a:rPr lang="en-US" sz="3600" dirty="0" err="1"/>
              <a:t>chernnidum</a:t>
            </a:r>
            <a:r>
              <a:rPr lang="en-US" sz="3600" dirty="0"/>
              <a:t> </a:t>
            </a:r>
            <a:r>
              <a:rPr lang="en-US" sz="3600" dirty="0" err="1"/>
              <a:t>samayangalil</a:t>
            </a:r>
            <a:endParaRPr lang="en-US" sz="3600" dirty="0"/>
          </a:p>
          <a:p>
            <a:r>
              <a:rPr lang="en-US" sz="3600" dirty="0" err="1"/>
              <a:t>Modamaay</a:t>
            </a:r>
            <a:r>
              <a:rPr lang="en-US" sz="3600" dirty="0"/>
              <a:t> </a:t>
            </a:r>
            <a:r>
              <a:rPr lang="en-US" sz="3600" dirty="0" err="1"/>
              <a:t>dyaanichidaam</a:t>
            </a:r>
            <a:r>
              <a:rPr lang="en-US" sz="3600" dirty="0"/>
              <a:t> </a:t>
            </a:r>
            <a:r>
              <a:rPr lang="en-US" sz="3600" dirty="0" err="1"/>
              <a:t>thante</a:t>
            </a:r>
            <a:r>
              <a:rPr lang="en-US" sz="3600" dirty="0"/>
              <a:t> </a:t>
            </a:r>
            <a:r>
              <a:rPr lang="en-US" sz="3600" dirty="0" err="1"/>
              <a:t>vankrupakal</a:t>
            </a:r>
            <a:r>
              <a:rPr lang="en-US" sz="3600" dirty="0"/>
              <a:t> </a:t>
            </a:r>
            <a:r>
              <a:rPr lang="en-US" sz="3600" dirty="0" err="1"/>
              <a:t>dinavum</a:t>
            </a:r>
            <a:endParaRPr lang="en-AE" sz="3600" dirty="0"/>
          </a:p>
        </p:txBody>
      </p:sp>
    </p:spTree>
    <p:extLst>
      <p:ext uri="{BB962C8B-B14F-4D97-AF65-F5344CB8AC3E}">
        <p14:creationId xmlns:p14="http://schemas.microsoft.com/office/powerpoint/2010/main" val="4174837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C65C11-54D5-5767-D547-762A652C42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47161-A83A-7732-36EA-BE6C12BFE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കുന്നുകളകന്നിടിലും-മഹാ </a:t>
            </a:r>
            <a:br>
              <a:rPr lang="en-US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പര്‍വ്വതം മാറിടിലും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തന്‍റെ ദയയെന്നും ശാശ്വതമേ-തന്‍റെ മക്കള്‍ക്കാശ്രയമേ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890452E-D7DC-B7B9-4DDF-200EC8A52E68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Kunnukalakannidilum</a:t>
            </a:r>
            <a:r>
              <a:rPr lang="en-US" sz="3600" dirty="0"/>
              <a:t> – </a:t>
            </a:r>
            <a:r>
              <a:rPr lang="en-US" sz="3600" dirty="0" err="1"/>
              <a:t>mahaa</a:t>
            </a:r>
            <a:r>
              <a:rPr lang="en-US" sz="3600" dirty="0"/>
              <a:t> </a:t>
            </a:r>
            <a:r>
              <a:rPr lang="en-US" sz="3600" dirty="0" err="1"/>
              <a:t>parvvatham</a:t>
            </a:r>
            <a:r>
              <a:rPr lang="en-US" sz="3600" dirty="0"/>
              <a:t> </a:t>
            </a:r>
            <a:r>
              <a:rPr lang="en-US" sz="3600" dirty="0" err="1"/>
              <a:t>maaridilum</a:t>
            </a:r>
            <a:endParaRPr lang="en-US" sz="3600" dirty="0"/>
          </a:p>
          <a:p>
            <a:pPr algn="l"/>
            <a:r>
              <a:rPr lang="en-US" sz="3600" dirty="0" err="1"/>
              <a:t>Thante</a:t>
            </a:r>
            <a:r>
              <a:rPr lang="en-US" sz="3600" dirty="0"/>
              <a:t> </a:t>
            </a:r>
            <a:r>
              <a:rPr lang="en-US" sz="3600" dirty="0" err="1"/>
              <a:t>dayayennum</a:t>
            </a:r>
            <a:r>
              <a:rPr lang="en-US" sz="3600" dirty="0"/>
              <a:t> </a:t>
            </a:r>
            <a:r>
              <a:rPr lang="en-US" sz="3600" dirty="0" err="1"/>
              <a:t>saaswathame-thante</a:t>
            </a:r>
            <a:endParaRPr lang="en-US" sz="3600" dirty="0"/>
          </a:p>
          <a:p>
            <a:pPr algn="l"/>
            <a:r>
              <a:rPr lang="en-US" sz="3600" dirty="0" err="1"/>
              <a:t>Makkalkkaasrayame</a:t>
            </a:r>
            <a:r>
              <a:rPr lang="en-US" sz="3600" dirty="0"/>
              <a:t>-</a:t>
            </a:r>
            <a:endParaRPr lang="en-AE" sz="3600" dirty="0"/>
          </a:p>
        </p:txBody>
      </p:sp>
    </p:spTree>
    <p:extLst>
      <p:ext uri="{BB962C8B-B14F-4D97-AF65-F5344CB8AC3E}">
        <p14:creationId xmlns:p14="http://schemas.microsoft.com/office/powerpoint/2010/main" val="1367185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B47E9A-B8D7-7803-27F9-7A7520C35B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E9D45-109C-BBFB-9561-EDA90ADE5B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സീയോനിലവന്‍ നമുക്കായ്-അതിശ്രേഷ്ഠമാം മൂലക്കല്ലായ്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തന്നോടു ചേര്‍ന്നു നാമും </a:t>
            </a:r>
            <a:br>
              <a:rPr lang="en-US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തന്‍റെ ജീവകല്ലുകളായിടാം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DD9F426-0548-7E23-16DB-019197FF0534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Seeyonilavan</a:t>
            </a:r>
            <a:r>
              <a:rPr lang="en-US" sz="3600" dirty="0"/>
              <a:t> </a:t>
            </a:r>
            <a:r>
              <a:rPr lang="en-US" sz="3600" dirty="0" err="1"/>
              <a:t>namukkaay</a:t>
            </a:r>
            <a:r>
              <a:rPr lang="en-US" sz="3600" dirty="0"/>
              <a:t> –</a:t>
            </a:r>
            <a:r>
              <a:rPr lang="en-US" sz="3600" dirty="0" err="1"/>
              <a:t>athi</a:t>
            </a:r>
            <a:r>
              <a:rPr lang="en-US" sz="3600" dirty="0"/>
              <a:t> </a:t>
            </a:r>
            <a:r>
              <a:rPr lang="en-US" sz="3600" dirty="0" err="1"/>
              <a:t>srestamaam</a:t>
            </a:r>
            <a:r>
              <a:rPr lang="en-US" sz="3600" dirty="0"/>
              <a:t> </a:t>
            </a:r>
            <a:r>
              <a:rPr lang="en-US" sz="3600" dirty="0" err="1"/>
              <a:t>moolakkallaay</a:t>
            </a:r>
            <a:endParaRPr lang="en-US" sz="3600" dirty="0"/>
          </a:p>
          <a:p>
            <a:pPr algn="l"/>
            <a:r>
              <a:rPr lang="en-US" sz="3600" dirty="0" err="1"/>
              <a:t>Thannodu</a:t>
            </a:r>
            <a:r>
              <a:rPr lang="en-US" sz="3600" dirty="0"/>
              <a:t> </a:t>
            </a:r>
            <a:r>
              <a:rPr lang="en-US" sz="3600" dirty="0" err="1"/>
              <a:t>chernnu</a:t>
            </a:r>
            <a:r>
              <a:rPr lang="en-US" sz="3600" dirty="0"/>
              <a:t> </a:t>
            </a:r>
            <a:r>
              <a:rPr lang="en-US" sz="3600" dirty="0" err="1"/>
              <a:t>naamum</a:t>
            </a:r>
            <a:r>
              <a:rPr lang="en-US" sz="3600" dirty="0"/>
              <a:t> </a:t>
            </a:r>
            <a:r>
              <a:rPr lang="en-US" sz="3600" dirty="0" err="1"/>
              <a:t>thante</a:t>
            </a:r>
            <a:r>
              <a:rPr lang="en-US" sz="3600" dirty="0"/>
              <a:t> </a:t>
            </a:r>
            <a:r>
              <a:rPr lang="en-US" sz="3600" dirty="0" err="1"/>
              <a:t>jeevakkallukalaayidaam</a:t>
            </a:r>
            <a:r>
              <a:rPr lang="en-US" sz="3600" dirty="0"/>
              <a:t>-</a:t>
            </a:r>
            <a:endParaRPr lang="en-AE" sz="3600" dirty="0"/>
          </a:p>
        </p:txBody>
      </p:sp>
    </p:spTree>
    <p:extLst>
      <p:ext uri="{BB962C8B-B14F-4D97-AF65-F5344CB8AC3E}">
        <p14:creationId xmlns:p14="http://schemas.microsoft.com/office/powerpoint/2010/main" val="2510869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E3828A-04E3-6CB3-E69F-066C2E467D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89689-A065-3D45-5BE9-819FBACBA2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കര്‍ത്തന്‍ തന്‍വരവിന്‍ നാളില്‍ </a:t>
            </a:r>
            <a:br>
              <a:rPr lang="en-US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തന്‍റെ കാന്തയാം നമ്മെ ചേര്‍ത്തിടും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എന്‍റെ കണ്ണുനീരെല്ലാം തുടയ്ക്കും </a:t>
            </a:r>
            <a:br>
              <a:rPr lang="en-US" sz="3600" b="1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തന്‍റെ </a:t>
            </a: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മാര്‍വ്വോടു ചേര്‍ത്തീടുമേ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258F547-3B69-9CD4-6E47-4D28A5182255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Karthan</a:t>
            </a:r>
            <a:r>
              <a:rPr lang="en-US" sz="3600" dirty="0"/>
              <a:t> than </a:t>
            </a:r>
            <a:r>
              <a:rPr lang="en-US" sz="3600" dirty="0" err="1"/>
              <a:t>varavin</a:t>
            </a:r>
            <a:r>
              <a:rPr lang="en-US" sz="3600" dirty="0"/>
              <a:t> </a:t>
            </a:r>
            <a:r>
              <a:rPr lang="en-US" sz="3600" dirty="0" err="1"/>
              <a:t>naalil</a:t>
            </a:r>
            <a:r>
              <a:rPr lang="en-US" sz="3600" dirty="0"/>
              <a:t> </a:t>
            </a:r>
          </a:p>
          <a:p>
            <a:pPr algn="l"/>
            <a:r>
              <a:rPr lang="en-US" sz="3600" dirty="0" err="1"/>
              <a:t>Thante</a:t>
            </a:r>
            <a:r>
              <a:rPr lang="en-US" sz="3600" dirty="0"/>
              <a:t> </a:t>
            </a:r>
            <a:r>
              <a:rPr lang="en-US" sz="3600" dirty="0" err="1"/>
              <a:t>kaanthayaam</a:t>
            </a:r>
            <a:r>
              <a:rPr lang="en-US" sz="3600" dirty="0"/>
              <a:t> </a:t>
            </a:r>
            <a:r>
              <a:rPr lang="en-US" sz="3600" dirty="0" err="1"/>
              <a:t>namme</a:t>
            </a:r>
            <a:r>
              <a:rPr lang="en-US" sz="3600" dirty="0"/>
              <a:t> </a:t>
            </a:r>
            <a:r>
              <a:rPr lang="en-US" sz="3600" dirty="0" err="1"/>
              <a:t>cherthidum</a:t>
            </a:r>
            <a:endParaRPr lang="en-US" sz="3600" dirty="0"/>
          </a:p>
          <a:p>
            <a:pPr algn="l"/>
            <a:r>
              <a:rPr lang="en-US" sz="3600" dirty="0"/>
              <a:t>Ente </a:t>
            </a:r>
            <a:r>
              <a:rPr lang="en-US" sz="3600" dirty="0" err="1"/>
              <a:t>kannuneerellaam</a:t>
            </a:r>
            <a:r>
              <a:rPr lang="en-US" sz="3600" dirty="0"/>
              <a:t> </a:t>
            </a:r>
            <a:r>
              <a:rPr lang="en-US" sz="3600" dirty="0" err="1"/>
              <a:t>thudackum</a:t>
            </a:r>
            <a:endParaRPr lang="en-US" sz="3600" dirty="0"/>
          </a:p>
          <a:p>
            <a:pPr algn="l"/>
            <a:r>
              <a:rPr lang="en-US" sz="3600" dirty="0" err="1"/>
              <a:t>Thante</a:t>
            </a:r>
            <a:r>
              <a:rPr lang="en-US" sz="3600" dirty="0"/>
              <a:t> </a:t>
            </a:r>
            <a:r>
              <a:rPr lang="en-US" sz="3600" dirty="0" err="1"/>
              <a:t>maarvvodu</a:t>
            </a:r>
            <a:r>
              <a:rPr lang="en-US" sz="3600" dirty="0"/>
              <a:t> </a:t>
            </a:r>
            <a:r>
              <a:rPr lang="en-US" sz="3600" dirty="0" err="1"/>
              <a:t>cherthidume</a:t>
            </a:r>
            <a:r>
              <a:rPr lang="en-US" sz="3600" dirty="0"/>
              <a:t>-</a:t>
            </a:r>
            <a:endParaRPr lang="en-AE" sz="3600" dirty="0"/>
          </a:p>
        </p:txBody>
      </p:sp>
    </p:spTree>
    <p:extLst>
      <p:ext uri="{BB962C8B-B14F-4D97-AF65-F5344CB8AC3E}">
        <p14:creationId xmlns:p14="http://schemas.microsoft.com/office/powerpoint/2010/main" val="3291019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15800C-4999-BFEB-50C3-408BFBD4D8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204C4-CE0A-2CF5-1E7C-42E4EA04A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  <a:solidFill>
            <a:schemeClr val="tx1"/>
          </a:solidFill>
        </p:spPr>
        <p:txBody>
          <a:bodyPr anchor="ctr">
            <a:normAutofit/>
          </a:bodyPr>
          <a:lstStyle/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</p:spTree>
    <p:extLst>
      <p:ext uri="{BB962C8B-B14F-4D97-AF65-F5344CB8AC3E}">
        <p14:creationId xmlns:p14="http://schemas.microsoft.com/office/powerpoint/2010/main" val="1463054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49411-2470-472C-4E97-605A4F4F2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2A0F-6453-8C25-FC78-DF3DA7204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en-US" sz="3200" dirty="0"/>
              <a:t>a</a:t>
            </a:r>
            <a:endParaRPr lang="en-AE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761A9FF-BDDE-3AD2-1F36-52BCB278B01A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561421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0730A20-43EB-D42A-E08A-BA678EDCECBB}"/>
              </a:ext>
            </a:extLst>
          </p:cNvPr>
          <p:cNvSpPr txBox="1">
            <a:spLocks/>
          </p:cNvSpPr>
          <p:nvPr/>
        </p:nvSpPr>
        <p:spPr>
          <a:xfrm>
            <a:off x="6253316" y="3433917"/>
            <a:ext cx="561421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</p:spTree>
    <p:extLst>
      <p:ext uri="{BB962C8B-B14F-4D97-AF65-F5344CB8AC3E}">
        <p14:creationId xmlns:p14="http://schemas.microsoft.com/office/powerpoint/2010/main" val="4213077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B6BAF898-CE0A-4E05-9D79-893BE1DCD175}" vid="{AF8DE5EB-4540-4D96-8EB4-CAAEA10942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Malayalam Songs Template</Template>
  <TotalTime>3</TotalTime>
  <Words>96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Nirmala Text</vt:lpstr>
      <vt:lpstr>Office Theme</vt:lpstr>
      <vt:lpstr>ദൈവത്തിന്‍ നാമത്തില്‍ നാം  ചേര്‍ന്നിടും സമയങ്ങളില്‍ മോദമായ് ധ്യാനിച്ചിടാം  തന്‍റെ വന്‍കൃപകള്‍ ദിനവും</vt:lpstr>
      <vt:lpstr>കുന്നുകളകന്നിടിലും-മഹാ  പര്‍വ്വതം മാറിടിലും തന്‍റെ ദയയെന്നും ശാശ്വതമേ-തന്‍റെ മക്കള്‍ക്കാശ്രയമേ</vt:lpstr>
      <vt:lpstr>സീയോനിലവന്‍ നമുക്കായ്-അതിശ്രേഷ്ഠമാം മൂലക്കല്ലായ് തന്നോടു ചേര്‍ന്നു നാമും  തന്‍റെ ജീവകല്ലുകളായിടാം</vt:lpstr>
      <vt:lpstr>കര്‍ത്തന്‍ തന്‍വരവിന്‍ നാളില്‍  തന്‍റെ കാന്തയാം നമ്മെ ചേര്‍ത്തിടും എന്‍റെ കണ്ണുനീരെല്ലാം തുടയ്ക്കും  തന്‍റെ മാര്‍വ്വോടു ചേര്‍ത്തീടുമേ</vt:lpstr>
      <vt:lpstr>a</vt:lpstr>
      <vt:lpstr>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Bcc Abca</dc:creator>
  <cp:lastModifiedBy>Bcc Abca</cp:lastModifiedBy>
  <cp:revision>3</cp:revision>
  <dcterms:created xsi:type="dcterms:W3CDTF">2025-05-29T16:04:58Z</dcterms:created>
  <dcterms:modified xsi:type="dcterms:W3CDTF">2025-05-29T16:08:16Z</dcterms:modified>
</cp:coreProperties>
</file>